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67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08.07.2016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08.07.2016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08.07.2016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08.07.2016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08.07.2016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08.07.2016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08.07.2016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08.07.2016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08.07.2016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08.07.2016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08.07.2016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08.07.2016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sleeping-cats-wallpapers-hd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57356" y="500042"/>
            <a:ext cx="5429256" cy="4071942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142976" y="5143512"/>
            <a:ext cx="685804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 smtClean="0"/>
              <a:t>On </a:t>
            </a:r>
            <a:r>
              <a:rPr lang="en-US" sz="4800" dirty="0" smtClean="0">
                <a:solidFill>
                  <a:srgbClr val="FF0000"/>
                </a:solidFill>
              </a:rPr>
              <a:t>Monday</a:t>
            </a:r>
            <a:r>
              <a:rPr lang="en-US" sz="4800" dirty="0" smtClean="0"/>
              <a:t> I’m sleepy</a:t>
            </a:r>
            <a:endParaRPr lang="ru-RU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6323451-happy-face-ico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7224" y="357166"/>
            <a:ext cx="7459132" cy="485776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285852" y="5357826"/>
            <a:ext cx="65722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 smtClean="0"/>
              <a:t>On </a:t>
            </a:r>
            <a:r>
              <a:rPr lang="en-US" sz="4800" dirty="0" smtClean="0">
                <a:solidFill>
                  <a:srgbClr val="FF0000"/>
                </a:solidFill>
              </a:rPr>
              <a:t>Tuesday</a:t>
            </a:r>
            <a:r>
              <a:rPr lang="en-US" sz="4800" dirty="0" smtClean="0"/>
              <a:t> I’m glad</a:t>
            </a:r>
            <a:endParaRPr lang="ru-RU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9-not-need-happy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28728" y="785794"/>
            <a:ext cx="6350000" cy="42291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071538" y="5429264"/>
            <a:ext cx="735811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 smtClean="0"/>
              <a:t>On </a:t>
            </a:r>
            <a:r>
              <a:rPr lang="en-US" sz="4800" dirty="0" smtClean="0">
                <a:solidFill>
                  <a:srgbClr val="FF0000"/>
                </a:solidFill>
              </a:rPr>
              <a:t>Wednesday</a:t>
            </a:r>
            <a:r>
              <a:rPr lang="en-US" sz="4800" dirty="0" smtClean="0"/>
              <a:t> I’m happy</a:t>
            </a:r>
            <a:endParaRPr lang="ru-RU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sad-kitty-our-wolf-pack-30789040-500-33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28728" y="642918"/>
            <a:ext cx="6350000" cy="42291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071538" y="5572140"/>
            <a:ext cx="700092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 smtClean="0"/>
              <a:t>On </a:t>
            </a:r>
            <a:r>
              <a:rPr lang="en-US" sz="4800" dirty="0" smtClean="0">
                <a:solidFill>
                  <a:srgbClr val="FF0000"/>
                </a:solidFill>
              </a:rPr>
              <a:t>Thursday</a:t>
            </a:r>
            <a:r>
              <a:rPr lang="en-US" sz="4800" dirty="0" smtClean="0"/>
              <a:t> I’m sad</a:t>
            </a:r>
            <a:endParaRPr lang="ru-RU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fatigue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14546" y="0"/>
            <a:ext cx="4581525" cy="4572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357290" y="5000636"/>
            <a:ext cx="700092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 smtClean="0"/>
              <a:t>On </a:t>
            </a:r>
            <a:r>
              <a:rPr lang="en-US" sz="4800" dirty="0" smtClean="0">
                <a:solidFill>
                  <a:srgbClr val="FF0000"/>
                </a:solidFill>
              </a:rPr>
              <a:t>Friday</a:t>
            </a:r>
            <a:r>
              <a:rPr lang="en-US" sz="4800" dirty="0" smtClean="0"/>
              <a:t> I’m tired,</a:t>
            </a:r>
          </a:p>
          <a:p>
            <a:pPr algn="ctr"/>
            <a:r>
              <a:rPr lang="en-US" sz="4800" dirty="0" smtClean="0"/>
              <a:t> I don’t want to work</a:t>
            </a:r>
            <a:endParaRPr lang="ru-RU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WalkingGroup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2976" y="428604"/>
            <a:ext cx="6381794" cy="4786346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928662" y="5000636"/>
            <a:ext cx="735811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 smtClean="0"/>
              <a:t>On </a:t>
            </a:r>
            <a:r>
              <a:rPr lang="en-US" sz="4800" dirty="0" smtClean="0">
                <a:solidFill>
                  <a:srgbClr val="FF0000"/>
                </a:solidFill>
              </a:rPr>
              <a:t>Saturday</a:t>
            </a:r>
            <a:r>
              <a:rPr lang="en-US" sz="4800" dirty="0" smtClean="0"/>
              <a:t> and </a:t>
            </a:r>
            <a:r>
              <a:rPr lang="en-US" sz="4800" dirty="0" smtClean="0">
                <a:solidFill>
                  <a:srgbClr val="FF0000"/>
                </a:solidFill>
              </a:rPr>
              <a:t>Sunday</a:t>
            </a:r>
          </a:p>
          <a:p>
            <a:pPr algn="ctr"/>
            <a:r>
              <a:rPr lang="en-US" sz="4800" dirty="0" smtClean="0"/>
              <a:t> I go for a walk</a:t>
            </a:r>
            <a:endParaRPr lang="ru-RU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37</Words>
  <PresentationFormat>Экран (4:3)</PresentationFormat>
  <Paragraphs>8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Ангелина</dc:creator>
  <cp:lastModifiedBy>Ангелина</cp:lastModifiedBy>
  <cp:revision>8</cp:revision>
  <dcterms:created xsi:type="dcterms:W3CDTF">2015-09-25T06:34:26Z</dcterms:created>
  <dcterms:modified xsi:type="dcterms:W3CDTF">2016-07-08T04:25:55Z</dcterms:modified>
</cp:coreProperties>
</file>