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173" y="0"/>
            <a:ext cx="945285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26" y="3224930"/>
            <a:ext cx="3843851" cy="35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9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228" y="0"/>
            <a:ext cx="9578228" cy="71744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587213"/>
            <a:ext cx="5472608" cy="352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8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9353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31" y="3067050"/>
            <a:ext cx="38100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991" y="0"/>
            <a:ext cx="1013267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" y="-6218"/>
            <a:ext cx="4929427" cy="32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0"/>
            <a:ext cx="915578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34783"/>
            <a:ext cx="3480939" cy="352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" y="0"/>
            <a:ext cx="9358598" cy="7245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44" y="3799227"/>
            <a:ext cx="4873724" cy="324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9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" y="34102"/>
            <a:ext cx="9144000" cy="68238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" y="4088160"/>
            <a:ext cx="3678693" cy="276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6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6372200" cy="406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" y="0"/>
            <a:ext cx="9778208" cy="6957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78134"/>
            <a:ext cx="3090930" cy="30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77"/>
            <a:ext cx="9341704" cy="70062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08381"/>
            <a:ext cx="3617577" cy="334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4</cp:revision>
  <dcterms:created xsi:type="dcterms:W3CDTF">2015-11-23T11:05:12Z</dcterms:created>
  <dcterms:modified xsi:type="dcterms:W3CDTF">2015-11-23T11:35:46Z</dcterms:modified>
</cp:coreProperties>
</file>