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82080"/>
            <a:ext cx="8229600" cy="152856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3960"/>
            <a:ext cx="8229600" cy="215856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82080"/>
            <a:ext cx="8229600" cy="152856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3880" y="1600200"/>
            <a:ext cx="4015800" cy="215856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3880" y="3963960"/>
            <a:ext cx="4015800" cy="215856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3960"/>
            <a:ext cx="4015800" cy="215856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82080"/>
            <a:ext cx="8229600" cy="152856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3880" y="1600200"/>
            <a:ext cx="4015800" cy="215856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82080"/>
            <a:ext cx="8229600" cy="152856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6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82080"/>
            <a:ext cx="8229600" cy="152856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82080"/>
            <a:ext cx="8229600" cy="152856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628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3880" y="1600200"/>
            <a:ext cx="4015800" cy="452628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82080"/>
            <a:ext cx="8229600" cy="152856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128880"/>
            <a:ext cx="8229600" cy="59976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82080"/>
            <a:ext cx="8229600" cy="152856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3960"/>
            <a:ext cx="4015800" cy="215856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3880" y="1600200"/>
            <a:ext cx="4015800" cy="452628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82080"/>
            <a:ext cx="8229600" cy="152856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628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3880" y="1600200"/>
            <a:ext cx="4015800" cy="215856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3880" y="3963960"/>
            <a:ext cx="4015800" cy="215856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82080"/>
            <a:ext cx="8229600" cy="152856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3880" y="1600200"/>
            <a:ext cx="4015800" cy="215856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3960"/>
            <a:ext cx="8229240" cy="215856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128880"/>
            <a:ext cx="8229600" cy="14346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Char char="•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Font typeface="Arial"/>
              <a:buChar char="–"/>
            </a:pPr>
            <a:r>
              <a:rPr lang="ru-RU"/>
              <a:t>Второй уровень структуры</a:t>
            </a:r>
            <a:endParaRPr/>
          </a:p>
          <a:p>
            <a:pPr lvl="2">
              <a:buFont typeface="Arial"/>
              <a:buChar char="•"/>
            </a:pPr>
            <a:r>
              <a:rPr lang="ru-RU"/>
              <a:t>Третий уровень структуры</a:t>
            </a:r>
            <a:endParaRPr/>
          </a:p>
          <a:p>
            <a:pPr lvl="3">
              <a:buFont typeface="Arial"/>
              <a:buChar char="–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Font typeface="Arial"/>
              <a:buChar char="»"/>
            </a:pPr>
            <a:r>
              <a:rPr lang="ru-RU"/>
              <a:t>Пятый уровень структуры</a:t>
            </a:r>
            <a:endParaRPr/>
          </a:p>
          <a:p>
            <a:pPr lvl="5">
              <a:buFont typeface="Arial"/>
              <a:buChar char="»"/>
            </a:pPr>
            <a:r>
              <a:rPr lang="ru-RU"/>
              <a:t>Шестой уровень структуры</a:t>
            </a:r>
            <a:endParaRPr/>
          </a:p>
          <a:p>
            <a:pPr lvl="6">
              <a:buFont typeface="Arial"/>
              <a:buChar char="»"/>
            </a:pPr>
            <a:r>
              <a:rPr lang="ru-RU"/>
              <a:t>Седьмой уровень структуры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6840" y="6352920"/>
            <a:ext cx="2133720" cy="372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>
              <a:buFont typeface="Calibri"/>
              <a:buChar char="•"/>
            </a:pPr>
            <a:r>
              <a:rPr lang="ru-RU"/>
              <a:t>&lt;дата/время&gt;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355080"/>
            <a:ext cx="2895840" cy="36828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>
              <a:buFont typeface="Calibri"/>
              <a:buChar char="•"/>
            </a:pP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2720" y="6352920"/>
            <a:ext cx="2133720" cy="372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>
              <a:buFont typeface="Calibri"/>
              <a:buChar char="•"/>
            </a:pPr>
            <a:fld id="{925E416C-F8F7-4AB0-9ECE-EFB4C468F7E1}" type="slidenum">
              <a:rPr lang="ru-RU"/>
              <a:pPr>
                <a:buFont typeface="Calibri"/>
                <a:buChar char="•"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5072066" y="857232"/>
            <a:ext cx="3744738" cy="1663814"/>
          </a:xfrm>
          <a:prstGeom prst="rect">
            <a:avLst/>
          </a:prstGeom>
        </p:spPr>
      </p:pic>
      <p:pic>
        <p:nvPicPr>
          <p:cNvPr id="3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285720" y="4572008"/>
            <a:ext cx="3665520" cy="1521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14348" y="857232"/>
            <a:ext cx="412157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This is</a:t>
            </a:r>
          </a:p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These are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4286256"/>
            <a:ext cx="419852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That is</a:t>
            </a:r>
          </a:p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Those are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Shape 1"/>
          <p:cNvSpPr txBox="1"/>
          <p:nvPr/>
        </p:nvSpPr>
        <p:spPr>
          <a:xfrm>
            <a:off x="457200" y="274320"/>
            <a:ext cx="8229600" cy="1143360"/>
          </a:xfrm>
          <a:prstGeom prst="rect">
            <a:avLst/>
          </a:prstGeom>
        </p:spPr>
      </p:sp>
      <p:pic>
        <p:nvPicPr>
          <p:cNvPr id="68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5572140"/>
            <a:ext cx="3000364" cy="1285860"/>
          </a:xfrm>
          <a:prstGeom prst="rect">
            <a:avLst/>
          </a:prstGeom>
        </p:spPr>
      </p:pic>
      <p:pic>
        <p:nvPicPr>
          <p:cNvPr id="5" name="Рисунок 4" descr="pos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0024" y="0"/>
            <a:ext cx="5013976" cy="38576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85786" y="4071942"/>
            <a:ext cx="78918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Those are posters.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Shape 1"/>
          <p:cNvSpPr txBox="1"/>
          <p:nvPr/>
        </p:nvSpPr>
        <p:spPr>
          <a:xfrm>
            <a:off x="457200" y="274320"/>
            <a:ext cx="8229600" cy="1143360"/>
          </a:xfrm>
          <a:prstGeom prst="rect">
            <a:avLst/>
          </a:prstGeom>
        </p:spPr>
      </p:sp>
      <p:pic>
        <p:nvPicPr>
          <p:cNvPr id="74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5643570" y="642918"/>
            <a:ext cx="3500430" cy="1285894"/>
          </a:xfrm>
          <a:prstGeom prst="rect">
            <a:avLst/>
          </a:prstGeom>
        </p:spPr>
      </p:pic>
      <p:pic>
        <p:nvPicPr>
          <p:cNvPr id="5" name="Рисунок 4" descr="this is a classro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7166"/>
            <a:ext cx="5715798" cy="402963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42910" y="5000636"/>
            <a:ext cx="8135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This is a classroom.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Shape 1"/>
          <p:cNvSpPr txBox="1"/>
          <p:nvPr/>
        </p:nvSpPr>
        <p:spPr>
          <a:xfrm>
            <a:off x="685800" y="2130120"/>
            <a:ext cx="7772400" cy="1470240"/>
          </a:xfrm>
          <a:prstGeom prst="rect">
            <a:avLst/>
          </a:prstGeom>
        </p:spPr>
      </p:sp>
      <p:sp>
        <p:nvSpPr>
          <p:cNvPr id="38" name="TextShape 2"/>
          <p:cNvSpPr txBox="1"/>
          <p:nvPr/>
        </p:nvSpPr>
        <p:spPr>
          <a:xfrm>
            <a:off x="1371600" y="3886200"/>
            <a:ext cx="6400800" cy="1752840"/>
          </a:xfrm>
          <a:prstGeom prst="rect">
            <a:avLst/>
          </a:prstGeom>
        </p:spPr>
      </p:sp>
      <p:pic>
        <p:nvPicPr>
          <p:cNvPr id="39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5214942" y="2500306"/>
            <a:ext cx="3744738" cy="1663814"/>
          </a:xfrm>
          <a:prstGeom prst="rect">
            <a:avLst/>
          </a:prstGeom>
        </p:spPr>
      </p:pic>
      <p:pic>
        <p:nvPicPr>
          <p:cNvPr id="6" name="Рисунок 5" descr="check-in-table-clipart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071546"/>
            <a:ext cx="4586294" cy="429965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71670" y="5643578"/>
            <a:ext cx="72248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These are tables.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457200" y="274320"/>
            <a:ext cx="8229600" cy="1143360"/>
          </a:xfrm>
          <a:prstGeom prst="rect">
            <a:avLst/>
          </a:prstGeom>
        </p:spPr>
      </p:sp>
      <p:sp>
        <p:nvSpPr>
          <p:cNvPr id="47" name="TextShape 2"/>
          <p:cNvSpPr txBox="1"/>
          <p:nvPr/>
        </p:nvSpPr>
        <p:spPr>
          <a:xfrm>
            <a:off x="5786280" y="642960"/>
            <a:ext cx="2257560" cy="1529280"/>
          </a:xfrm>
          <a:prstGeom prst="rect">
            <a:avLst/>
          </a:prstGeom>
        </p:spPr>
      </p:sp>
      <p:pic>
        <p:nvPicPr>
          <p:cNvPr id="48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214200" y="5415120"/>
            <a:ext cx="3665520" cy="1521000"/>
          </a:xfrm>
          <a:prstGeom prst="rect">
            <a:avLst/>
          </a:prstGeom>
        </p:spPr>
      </p:pic>
      <p:pic>
        <p:nvPicPr>
          <p:cNvPr id="6" name="Рисунок 5" descr="Free-chalkboard-clipart-public-domain-chalkboard-clip-art-image-4-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4290" y="0"/>
            <a:ext cx="5319710" cy="378449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42976" y="4071942"/>
            <a:ext cx="63912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That is a board.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457200" y="274320"/>
            <a:ext cx="8229600" cy="1143360"/>
          </a:xfrm>
          <a:prstGeom prst="rect">
            <a:avLst/>
          </a:prstGeom>
        </p:spPr>
      </p:sp>
      <p:sp>
        <p:nvSpPr>
          <p:cNvPr id="43" name="TextShape 2"/>
          <p:cNvSpPr txBox="1"/>
          <p:nvPr/>
        </p:nvSpPr>
        <p:spPr>
          <a:xfrm>
            <a:off x="5929200" y="285840"/>
            <a:ext cx="2857680" cy="2857680"/>
          </a:xfrm>
          <a:prstGeom prst="rect">
            <a:avLst/>
          </a:prstGeom>
        </p:spPr>
      </p:sp>
      <p:pic>
        <p:nvPicPr>
          <p:cNvPr id="44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143640" y="5271480"/>
            <a:ext cx="3370320" cy="1398600"/>
          </a:xfrm>
          <a:prstGeom prst="rect">
            <a:avLst/>
          </a:prstGeom>
        </p:spPr>
      </p:pic>
      <p:pic>
        <p:nvPicPr>
          <p:cNvPr id="6" name="Рисунок 5" descr="computer-class-clipar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252" y="1"/>
            <a:ext cx="4991748" cy="321468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36470" y="3643314"/>
            <a:ext cx="90075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Those are computers.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1"/>
          <p:cNvSpPr txBox="1"/>
          <p:nvPr/>
        </p:nvSpPr>
        <p:spPr>
          <a:xfrm>
            <a:off x="685800" y="2130120"/>
            <a:ext cx="7772400" cy="1470240"/>
          </a:xfrm>
          <a:prstGeom prst="rect">
            <a:avLst/>
          </a:prstGeom>
        </p:spPr>
      </p:sp>
      <p:sp>
        <p:nvSpPr>
          <p:cNvPr id="50" name="TextShape 2"/>
          <p:cNvSpPr txBox="1"/>
          <p:nvPr/>
        </p:nvSpPr>
        <p:spPr>
          <a:xfrm>
            <a:off x="1371600" y="3886200"/>
            <a:ext cx="6400800" cy="1752840"/>
          </a:xfrm>
          <a:prstGeom prst="rect">
            <a:avLst/>
          </a:prstGeom>
        </p:spPr>
      </p:sp>
      <p:pic>
        <p:nvPicPr>
          <p:cNvPr id="52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5357818" y="2285992"/>
            <a:ext cx="3446342" cy="1377860"/>
          </a:xfrm>
          <a:prstGeom prst="rect">
            <a:avLst/>
          </a:prstGeom>
        </p:spPr>
      </p:pic>
      <p:pic>
        <p:nvPicPr>
          <p:cNvPr id="6" name="Рисунок 5" descr="cupboar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5728"/>
            <a:ext cx="5464772" cy="478632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00100" y="5429264"/>
            <a:ext cx="76352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This is a cupboard.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Shape 1"/>
          <p:cNvSpPr txBox="1"/>
          <p:nvPr/>
        </p:nvSpPr>
        <p:spPr>
          <a:xfrm>
            <a:off x="457200" y="274320"/>
            <a:ext cx="8229600" cy="1143360"/>
          </a:xfrm>
          <a:prstGeom prst="rect">
            <a:avLst/>
          </a:prstGeom>
        </p:spPr>
      </p:sp>
      <p:pic>
        <p:nvPicPr>
          <p:cNvPr id="54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6340600" y="3500438"/>
            <a:ext cx="2803400" cy="1428348"/>
          </a:xfrm>
          <a:prstGeom prst="rect">
            <a:avLst/>
          </a:prstGeom>
        </p:spPr>
      </p:pic>
      <p:pic>
        <p:nvPicPr>
          <p:cNvPr id="5" name="Рисунок 4" descr="furniture-file-cabinet-drawers-clip-art-at-clker-com-vector-clip-art-VRoarQ-clipar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604"/>
            <a:ext cx="6731610" cy="350043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42910" y="5357826"/>
            <a:ext cx="80459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These are drawers.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Shape 1"/>
          <p:cNvSpPr txBox="1"/>
          <p:nvPr/>
        </p:nvSpPr>
        <p:spPr>
          <a:xfrm>
            <a:off x="457200" y="274320"/>
            <a:ext cx="8229600" cy="1143360"/>
          </a:xfrm>
          <a:prstGeom prst="rect">
            <a:avLst/>
          </a:prstGeom>
        </p:spPr>
      </p:sp>
      <p:sp>
        <p:nvSpPr>
          <p:cNvPr id="58" name="TextShape 2"/>
          <p:cNvSpPr txBox="1"/>
          <p:nvPr/>
        </p:nvSpPr>
        <p:spPr>
          <a:xfrm>
            <a:off x="4786200" y="285840"/>
            <a:ext cx="1920960" cy="2286360"/>
          </a:xfrm>
          <a:prstGeom prst="rect">
            <a:avLst/>
          </a:prstGeom>
        </p:spPr>
      </p:sp>
      <p:pic>
        <p:nvPicPr>
          <p:cNvPr id="60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5337000"/>
            <a:ext cx="3665520" cy="1521000"/>
          </a:xfrm>
          <a:prstGeom prst="rect">
            <a:avLst/>
          </a:prstGeom>
        </p:spPr>
      </p:pic>
      <p:pic>
        <p:nvPicPr>
          <p:cNvPr id="7" name="Рисунок 6" descr="peg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0"/>
            <a:ext cx="3571868" cy="317896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571604" y="3929066"/>
            <a:ext cx="65068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Those are pegs.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Shape 1"/>
          <p:cNvSpPr txBox="1"/>
          <p:nvPr/>
        </p:nvSpPr>
        <p:spPr>
          <a:xfrm>
            <a:off x="457200" y="274320"/>
            <a:ext cx="8229600" cy="1143360"/>
          </a:xfrm>
          <a:prstGeom prst="rect">
            <a:avLst/>
          </a:prstGeom>
        </p:spPr>
      </p:sp>
      <p:pic>
        <p:nvPicPr>
          <p:cNvPr id="62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214560" y="5572140"/>
            <a:ext cx="3214432" cy="1364340"/>
          </a:xfrm>
          <a:prstGeom prst="rect">
            <a:avLst/>
          </a:prstGeom>
        </p:spPr>
      </p:pic>
      <p:pic>
        <p:nvPicPr>
          <p:cNvPr id="5" name="Рисунок 4" descr="pencil-case-clipart-cup-royalty-free-clip-pictures-yNVsiE-clipar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6307" y="0"/>
            <a:ext cx="3967693" cy="371475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7158" y="4000504"/>
            <a:ext cx="84946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That is a pencil case.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Shape 1"/>
          <p:cNvSpPr txBox="1"/>
          <p:nvPr/>
        </p:nvSpPr>
        <p:spPr>
          <a:xfrm>
            <a:off x="457200" y="274320"/>
            <a:ext cx="8229600" cy="1143360"/>
          </a:xfrm>
          <a:prstGeom prst="rect">
            <a:avLst/>
          </a:prstGeom>
        </p:spPr>
      </p:sp>
      <p:pic>
        <p:nvPicPr>
          <p:cNvPr id="65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5112000" y="2429640"/>
            <a:ext cx="3692160" cy="1314360"/>
          </a:xfrm>
          <a:prstGeom prst="rect">
            <a:avLst/>
          </a:prstGeom>
        </p:spPr>
      </p:pic>
      <p:pic>
        <p:nvPicPr>
          <p:cNvPr id="5" name="Рисунок 4" descr="pic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1500174"/>
            <a:ext cx="3657600" cy="36576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43042" y="5572140"/>
            <a:ext cx="66734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This is a picture.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54</Words>
  <PresentationFormat>Экран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Ангелина</cp:lastModifiedBy>
  <cp:revision>3</cp:revision>
  <dcterms:modified xsi:type="dcterms:W3CDTF">2016-09-26T08:53:59Z</dcterms:modified>
</cp:coreProperties>
</file>