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9" r:id="rId4"/>
    <p:sldId id="261" r:id="rId5"/>
    <p:sldId id="258" r:id="rId6"/>
    <p:sldId id="263" r:id="rId7"/>
    <p:sldId id="262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tos-prepositions-of-place-exampl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2" y="571480"/>
            <a:ext cx="9138335" cy="571504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285984" y="2928934"/>
            <a:ext cx="207167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500562" y="2928934"/>
            <a:ext cx="207167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715140" y="2857496"/>
            <a:ext cx="207167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5429264"/>
            <a:ext cx="207167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500298" y="5357826"/>
            <a:ext cx="207167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00760" y="5214950"/>
            <a:ext cx="207167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2857496"/>
            <a:ext cx="207167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5" grpId="1" animBg="1"/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all-in-ne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8150" y="2214554"/>
            <a:ext cx="6485850" cy="435769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7908575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Tx/>
              <a:buChar char="-"/>
            </a:pPr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Where </a:t>
            </a:r>
            <a:r>
              <a:rPr lang="en-US" sz="6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is the ball?</a:t>
            </a:r>
          </a:p>
          <a:p>
            <a:pPr algn="ctr">
              <a:buFontTx/>
              <a:buChar char="-"/>
            </a:pPr>
            <a:r>
              <a:rPr lang="en-US" sz="6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 ball is </a:t>
            </a:r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 </a:t>
            </a:r>
            <a:r>
              <a:rPr lang="en-US" sz="6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 net.</a:t>
            </a:r>
            <a:endParaRPr lang="ru-RU" sz="66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00px-cat-sitting-on-atl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955" y="642918"/>
            <a:ext cx="8662325" cy="55150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$_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215881"/>
            <a:ext cx="5072097" cy="6518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epositphotos_4304586-Christmas-presents-under-the-tre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321423"/>
            <a:ext cx="4357718" cy="65365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legant-interior-design-for-small-bedroom-with-brown-wooden-finished-wardrobe-be-equipped-mirror-in-the-middle-of-2-front-door-cupboard-and-brown-wooden-beds-frame-including-white-red-fabric-bedding-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2290"/>
            <a:ext cx="9144000" cy="60934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rticle-2268209-17280F8F000005DC-817_634x4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0230"/>
            <a:ext cx="9144000" cy="60575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6767505-teacher-standing-next-to-blackboard-during-a-math-class-and-pointing-ha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571500"/>
            <a:ext cx="5715000" cy="5715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12</Words>
  <PresentationFormat>Экран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Ангелина</dc:creator>
  <cp:lastModifiedBy>Ангелина</cp:lastModifiedBy>
  <cp:revision>2</cp:revision>
  <dcterms:created xsi:type="dcterms:W3CDTF">2015-12-11T18:05:39Z</dcterms:created>
  <dcterms:modified xsi:type="dcterms:W3CDTF">2016-10-27T06:20:06Z</dcterms:modified>
</cp:coreProperties>
</file>