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9" descr="ghos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2357454" cy="31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Learn_to_play_tenn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571876"/>
            <a:ext cx="2843220" cy="301136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00034" y="3817899"/>
            <a:ext cx="3571900" cy="2754349"/>
            <a:chOff x="500034" y="3817899"/>
            <a:chExt cx="3571900" cy="2754349"/>
          </a:xfrm>
        </p:grpSpPr>
        <p:pic>
          <p:nvPicPr>
            <p:cNvPr id="4" name="Рисунок 3" descr="070cd3_09f5933532ac4b42bdd543fec57aaf3f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786" y="3817899"/>
              <a:ext cx="3286148" cy="2754349"/>
            </a:xfrm>
            <a:prstGeom prst="rect">
              <a:avLst/>
            </a:prstGeom>
          </p:spPr>
        </p:pic>
        <p:sp>
          <p:nvSpPr>
            <p:cNvPr id="5" name="Умножение 4"/>
            <p:cNvSpPr/>
            <p:nvPr/>
          </p:nvSpPr>
          <p:spPr>
            <a:xfrm>
              <a:off x="500034" y="4071942"/>
              <a:ext cx="3357586" cy="242886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500562" y="714356"/>
            <a:ext cx="38920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ghost can…</a:t>
            </a:r>
          </a:p>
          <a:p>
            <a:pPr algn="ctr"/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ghost can’t…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zűcs Tamás\AppData\Local\Microsoft\Windows\Temporary Internet Files\Content.IE5\E06REQM1\MC90039861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33369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00562" y="714356"/>
            <a:ext cx="38425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witch can…</a:t>
            </a:r>
          </a:p>
          <a:p>
            <a:pPr algn="ctr"/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witch can’t…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70cd3_09f5933532ac4b42bdd543fec57aaf3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3" y="4030139"/>
            <a:ext cx="2928958" cy="245496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500562" y="3071810"/>
            <a:ext cx="3001195" cy="3429000"/>
            <a:chOff x="4500562" y="3071810"/>
            <a:chExt cx="3001195" cy="3429000"/>
          </a:xfrm>
        </p:grpSpPr>
        <p:pic>
          <p:nvPicPr>
            <p:cNvPr id="5" name="Рисунок 4" descr="to-play-football-2761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066" y="3071810"/>
              <a:ext cx="2429691" cy="3429000"/>
            </a:xfrm>
            <a:prstGeom prst="rect">
              <a:avLst/>
            </a:prstGeom>
          </p:spPr>
        </p:pic>
        <p:sp>
          <p:nvSpPr>
            <p:cNvPr id="7" name="Умножение 6"/>
            <p:cNvSpPr/>
            <p:nvPr/>
          </p:nvSpPr>
          <p:spPr>
            <a:xfrm>
              <a:off x="4500562" y="3643314"/>
              <a:ext cx="2857520" cy="200024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1943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428604"/>
            <a:ext cx="43875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vampire can…</a:t>
            </a:r>
          </a:p>
          <a:p>
            <a:pPr algn="ctr"/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vampire can’t…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to-play-football-27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214686"/>
            <a:ext cx="2041617" cy="288131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29256" y="3357562"/>
            <a:ext cx="2857520" cy="2786082"/>
            <a:chOff x="5429256" y="3357562"/>
            <a:chExt cx="2857520" cy="2786082"/>
          </a:xfrm>
        </p:grpSpPr>
        <p:pic>
          <p:nvPicPr>
            <p:cNvPr id="5" name="Рисунок 4" descr="xigK965iA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88" y="3357562"/>
              <a:ext cx="1687491" cy="2786082"/>
            </a:xfrm>
            <a:prstGeom prst="rect">
              <a:avLst/>
            </a:prstGeom>
          </p:spPr>
        </p:pic>
        <p:sp>
          <p:nvSpPr>
            <p:cNvPr id="6" name="Умножение 5"/>
            <p:cNvSpPr/>
            <p:nvPr/>
          </p:nvSpPr>
          <p:spPr>
            <a:xfrm>
              <a:off x="5429256" y="4000504"/>
              <a:ext cx="2857520" cy="200024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2286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428604"/>
            <a:ext cx="45677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skeleton can…</a:t>
            </a:r>
          </a:p>
          <a:p>
            <a:pPr algn="ctr"/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skeleton can’t…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xigK965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000372"/>
            <a:ext cx="1687491" cy="278608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000760" y="3143248"/>
            <a:ext cx="2857520" cy="3000372"/>
            <a:chOff x="6000760" y="3143248"/>
            <a:chExt cx="2857520" cy="3000372"/>
          </a:xfrm>
        </p:grpSpPr>
        <p:pic>
          <p:nvPicPr>
            <p:cNvPr id="5" name="Рисунок 4" descr="bike-riding-clip-art-67560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3636" y="3143248"/>
              <a:ext cx="2678715" cy="3000372"/>
            </a:xfrm>
            <a:prstGeom prst="rect">
              <a:avLst/>
            </a:prstGeom>
          </p:spPr>
        </p:pic>
        <p:sp>
          <p:nvSpPr>
            <p:cNvPr id="6" name="Умножение 5"/>
            <p:cNvSpPr/>
            <p:nvPr/>
          </p:nvSpPr>
          <p:spPr>
            <a:xfrm>
              <a:off x="6000760" y="3500438"/>
              <a:ext cx="2857520" cy="200024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ock-illustration-8638951-gob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392871" cy="34845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1934" y="428604"/>
            <a:ext cx="405579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goblin can…</a:t>
            </a:r>
          </a:p>
          <a:p>
            <a:pPr algn="ctr"/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goblin can’t…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bike-riding-clip-art-675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929066"/>
            <a:ext cx="2359818" cy="264318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29256" y="3571876"/>
            <a:ext cx="3043545" cy="2714620"/>
            <a:chOff x="5429256" y="3571876"/>
            <a:chExt cx="3043545" cy="2714620"/>
          </a:xfrm>
        </p:grpSpPr>
        <p:pic>
          <p:nvPicPr>
            <p:cNvPr id="5" name="Рисунок 4" descr="Stances-Skateboard-How-T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9256" y="3857628"/>
              <a:ext cx="3043545" cy="2428868"/>
            </a:xfrm>
            <a:prstGeom prst="rect">
              <a:avLst/>
            </a:prstGeom>
          </p:spPr>
        </p:pic>
        <p:sp>
          <p:nvSpPr>
            <p:cNvPr id="6" name="Умножение 5"/>
            <p:cNvSpPr/>
            <p:nvPr/>
          </p:nvSpPr>
          <p:spPr>
            <a:xfrm>
              <a:off x="5429256" y="3571876"/>
              <a:ext cx="2857520" cy="200024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</Words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Ангелина</dc:creator>
  <cp:lastModifiedBy>Ангелина</cp:lastModifiedBy>
  <cp:revision>7</cp:revision>
  <dcterms:created xsi:type="dcterms:W3CDTF">2015-10-29T18:04:56Z</dcterms:created>
  <dcterms:modified xsi:type="dcterms:W3CDTF">2015-10-29T18:40:16Z</dcterms:modified>
</cp:coreProperties>
</file>